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846" autoAdjust="0"/>
  </p:normalViewPr>
  <p:slideViewPr>
    <p:cSldViewPr snapToGrid="0">
      <p:cViewPr varScale="1">
        <p:scale>
          <a:sx n="92" d="100"/>
          <a:sy n="92" d="100"/>
        </p:scale>
        <p:origin x="12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56539-20CA-4500-B4E1-AC5845AEFBB1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F107C-5457-41B7-A489-44CCC46E4AB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6967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Mílí účastníci, Vážená poroto,</a:t>
            </a:r>
          </a:p>
          <a:p>
            <a:endParaRPr lang="cs-CZ" dirty="0"/>
          </a:p>
          <a:p>
            <a:r>
              <a:rPr lang="cs-CZ" dirty="0"/>
              <a:t>rádi bychom Vám tu dnes představili výsledek našeho snažení.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F107C-5457-41B7-A489-44CCC46E4ABA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56549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F107C-5457-41B7-A489-44CCC46E4ABA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55235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58052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93237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5556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06602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837942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53901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1892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5061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68444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661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37793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55623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13505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46206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9995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87014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20308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5A16B-34AE-44EE-AA40-B2D3D467FD82}" type="datetimeFigureOut">
              <a:rPr lang="cs-CZ" smtClean="0"/>
              <a:t>13.10.2022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61AE3-8B48-44EE-9B71-D2D4121EF6E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146516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C602DC-094B-4608-AEEB-0A8BD97023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Naplánuj si výlet v KHK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F75F115D-A15B-42B1-84C0-3FA19D3DF9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4330007"/>
            <a:ext cx="8791575" cy="1655762"/>
          </a:xfrm>
        </p:spPr>
        <p:txBody>
          <a:bodyPr/>
          <a:lstStyle/>
          <a:p>
            <a:r>
              <a:rPr lang="cs-CZ" dirty="0"/>
              <a:t>Tým: </a:t>
            </a:r>
            <a:r>
              <a:rPr lang="cs-CZ" dirty="0" err="1"/>
              <a:t>NUllReferenceException</a:t>
            </a:r>
            <a:endParaRPr lang="cs-CZ" dirty="0"/>
          </a:p>
          <a:p>
            <a:r>
              <a:rPr lang="cs-CZ" dirty="0" err="1"/>
              <a:t>Účasníci</a:t>
            </a:r>
            <a:r>
              <a:rPr lang="cs-CZ" dirty="0"/>
              <a:t>: Marek Veselý, Daniel Samek, Luboš Kettner</a:t>
            </a:r>
          </a:p>
        </p:txBody>
      </p:sp>
    </p:spTree>
    <p:extLst>
      <p:ext uri="{BB962C8B-B14F-4D97-AF65-F5344CB8AC3E}">
        <p14:creationId xmlns:p14="http://schemas.microsoft.com/office/powerpoint/2010/main" val="428329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9CB35E9-DB25-46AA-A9A8-2F2FDE270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PWA – Nápad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FF709E1-453B-43A3-AE83-90C8E0327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PWA</a:t>
            </a:r>
          </a:p>
          <a:p>
            <a:pPr marL="0" indent="0">
              <a:buNone/>
            </a:pPr>
            <a:endParaRPr lang="cs-CZ" dirty="0"/>
          </a:p>
          <a:p>
            <a:r>
              <a:rPr lang="cs-CZ" dirty="0"/>
              <a:t>Výlety v KHK</a:t>
            </a:r>
          </a:p>
          <a:p>
            <a:endParaRPr lang="cs-CZ" dirty="0"/>
          </a:p>
          <a:p>
            <a:r>
              <a:rPr lang="cs-CZ" dirty="0"/>
              <a:t>Plánování výletů</a:t>
            </a:r>
          </a:p>
          <a:p>
            <a:endParaRPr lang="cs-CZ" dirty="0"/>
          </a:p>
          <a:p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502946F4-4B41-4CA3-98FC-3B7FB5C32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077" y="3584863"/>
            <a:ext cx="5382188" cy="274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718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58E0B9-70AA-4FB5-9798-620D74261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Realizace – Výběr destinace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76EDC0C-9AB8-45EB-BAC6-6CEB68999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53492"/>
            <a:ext cx="9905999" cy="4572000"/>
          </a:xfrm>
        </p:spPr>
        <p:txBody>
          <a:bodyPr>
            <a:normAutofit fontScale="92500" lnSpcReduction="10000"/>
          </a:bodyPr>
          <a:lstStyle/>
          <a:p>
            <a:r>
              <a:rPr lang="cs-CZ" dirty="0"/>
              <a:t>Výběr destinace</a:t>
            </a:r>
          </a:p>
          <a:p>
            <a:endParaRPr lang="cs-CZ" dirty="0"/>
          </a:p>
          <a:p>
            <a:r>
              <a:rPr lang="cs-CZ" dirty="0"/>
              <a:t>Detail na stránky KHK</a:t>
            </a:r>
          </a:p>
          <a:p>
            <a:endParaRPr lang="cs-CZ" dirty="0"/>
          </a:p>
          <a:p>
            <a:r>
              <a:rPr lang="cs-CZ" dirty="0"/>
              <a:t>Naplánovat</a:t>
            </a:r>
          </a:p>
          <a:p>
            <a:endParaRPr lang="cs-CZ" dirty="0"/>
          </a:p>
          <a:p>
            <a:r>
              <a:rPr lang="cs-CZ" dirty="0"/>
              <a:t>Mapa</a:t>
            </a:r>
          </a:p>
          <a:p>
            <a:endParaRPr lang="cs-CZ" dirty="0"/>
          </a:p>
          <a:p>
            <a:r>
              <a:rPr lang="cs-CZ" dirty="0"/>
              <a:t>Vyhledávání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FE700BCD-A459-487F-82EA-67284F008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8052" y="3190009"/>
            <a:ext cx="6629359" cy="333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470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77B8D3C-A125-413C-A7BB-758C3237C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Realizace - Plánování</a:t>
            </a:r>
          </a:p>
        </p:txBody>
      </p:sp>
      <p:sp>
        <p:nvSpPr>
          <p:cNvPr id="7" name="Zástupný obsah 6">
            <a:extLst>
              <a:ext uri="{FF2B5EF4-FFF2-40B4-BE49-F238E27FC236}">
                <a16:creationId xmlns:a16="http://schemas.microsoft.com/office/drawing/2014/main" id="{BB4DE512-9EDC-4588-B5BF-B2868636B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53490"/>
            <a:ext cx="9905999" cy="4405745"/>
          </a:xfrm>
        </p:spPr>
        <p:txBody>
          <a:bodyPr/>
          <a:lstStyle/>
          <a:p>
            <a:r>
              <a:rPr lang="cs-CZ" dirty="0"/>
              <a:t>Plánování výletu</a:t>
            </a:r>
          </a:p>
          <a:p>
            <a:endParaRPr lang="cs-CZ" dirty="0"/>
          </a:p>
          <a:p>
            <a:r>
              <a:rPr lang="cs-CZ" dirty="0"/>
              <a:t>Mapa + trasa</a:t>
            </a:r>
          </a:p>
          <a:p>
            <a:endParaRPr lang="cs-CZ" dirty="0"/>
          </a:p>
          <a:p>
            <a:r>
              <a:rPr lang="cs-CZ" dirty="0"/>
              <a:t>Proklik na mapy + spoje</a:t>
            </a:r>
          </a:p>
          <a:p>
            <a:endParaRPr lang="cs-CZ" dirty="0"/>
          </a:p>
          <a:p>
            <a:r>
              <a:rPr lang="cs-CZ" dirty="0"/>
              <a:t>Uložení výletu</a:t>
            </a:r>
          </a:p>
        </p:txBody>
      </p:sp>
      <p:pic>
        <p:nvPicPr>
          <p:cNvPr id="8" name="Zástupný obsah 4">
            <a:extLst>
              <a:ext uri="{FF2B5EF4-FFF2-40B4-BE49-F238E27FC236}">
                <a16:creationId xmlns:a16="http://schemas.microsoft.com/office/drawing/2014/main" id="{BDE651C6-942D-4CAA-B998-1CB0005A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744" y="833185"/>
            <a:ext cx="5644507" cy="2832603"/>
          </a:xfrm>
          <a:prstGeom prst="rect">
            <a:avLst/>
          </a:prstGeom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98DF2000-6597-46FC-A91E-D001A89DD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837" y="4020344"/>
            <a:ext cx="5023754" cy="253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99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71058C3-8621-41B2-8DDF-99B9268C4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Budoucnost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4B0C375-1D16-42E6-8078-1AB408F63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3464" y="2249487"/>
            <a:ext cx="7233947" cy="3541714"/>
          </a:xfrm>
        </p:spPr>
        <p:txBody>
          <a:bodyPr/>
          <a:lstStyle/>
          <a:p>
            <a:r>
              <a:rPr lang="cs-CZ" dirty="0"/>
              <a:t>Implementace přihlášení a synchronizace </a:t>
            </a:r>
            <a:r>
              <a:rPr lang="cs-CZ" dirty="0" err="1"/>
              <a:t>multiplatformě</a:t>
            </a:r>
            <a:endParaRPr lang="cs-CZ" dirty="0"/>
          </a:p>
          <a:p>
            <a:endParaRPr lang="cs-CZ" dirty="0"/>
          </a:p>
          <a:p>
            <a:r>
              <a:rPr lang="cs-CZ" dirty="0"/>
              <a:t>Vylepšení designu</a:t>
            </a:r>
          </a:p>
          <a:p>
            <a:endParaRPr lang="cs-CZ" dirty="0"/>
          </a:p>
          <a:p>
            <a:r>
              <a:rPr lang="cs-CZ" dirty="0" err="1"/>
              <a:t>Komplexnejší</a:t>
            </a:r>
            <a:r>
              <a:rPr lang="cs-CZ" dirty="0"/>
              <a:t> správa uživatelem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87258FBE-C600-4276-AF1E-9297BA8FC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2286552"/>
            <a:ext cx="2295845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60D7A91-4A83-4DD9-A4E4-864D26B71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cs-CZ" dirty="0"/>
              <a:t>Děkujeme za pozornost</a:t>
            </a:r>
          </a:p>
        </p:txBody>
      </p:sp>
    </p:spTree>
    <p:extLst>
      <p:ext uri="{BB962C8B-B14F-4D97-AF65-F5344CB8AC3E}">
        <p14:creationId xmlns:p14="http://schemas.microsoft.com/office/powerpoint/2010/main" val="1935041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vod">
  <a:themeElements>
    <a:clrScheme name="Obvod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bvod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bvod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TM04033919[[fn=Obvod]]</Template>
  <TotalTime>27</TotalTime>
  <Words>87</Words>
  <Application>Microsoft Office PowerPoint</Application>
  <PresentationFormat>Širokoúhlá obrazovka</PresentationFormat>
  <Paragraphs>39</Paragraphs>
  <Slides>6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6</vt:i4>
      </vt:variant>
    </vt:vector>
  </HeadingPairs>
  <TitlesOfParts>
    <vt:vector size="10" baseType="lpstr">
      <vt:lpstr>Arial</vt:lpstr>
      <vt:lpstr>Calibri</vt:lpstr>
      <vt:lpstr>Tw Cen MT</vt:lpstr>
      <vt:lpstr>Obvod</vt:lpstr>
      <vt:lpstr>Naplánuj si výlet v KHK</vt:lpstr>
      <vt:lpstr>PWA – Nápad</vt:lpstr>
      <vt:lpstr>Realizace – Výběr destinace</vt:lpstr>
      <vt:lpstr>Realizace - Plánování</vt:lpstr>
      <vt:lpstr>Budoucnost</vt:lpstr>
      <vt:lpstr>Děkujeme za pozornost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Naplánuj si výlet v KHK</dc:title>
  <dc:creator>fim-host26</dc:creator>
  <cp:lastModifiedBy>fim-host26</cp:lastModifiedBy>
  <cp:revision>16</cp:revision>
  <dcterms:created xsi:type="dcterms:W3CDTF">2022-10-13T14:02:02Z</dcterms:created>
  <dcterms:modified xsi:type="dcterms:W3CDTF">2022-10-13T14:29:31Z</dcterms:modified>
</cp:coreProperties>
</file>

<file path=docProps/thumbnail.jpeg>
</file>